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281" r:id="rId11"/>
    <p:sldId id="291" r:id="rId12"/>
    <p:sldId id="305" r:id="rId13"/>
    <p:sldId id="306" r:id="rId14"/>
    <p:sldId id="293" r:id="rId15"/>
    <p:sldId id="307" r:id="rId16"/>
    <p:sldId id="309" r:id="rId17"/>
    <p:sldId id="308" r:id="rId18"/>
    <p:sldId id="292" r:id="rId19"/>
    <p:sldId id="310" r:id="rId20"/>
    <p:sldId id="311" r:id="rId21"/>
    <p:sldId id="294" r:id="rId22"/>
    <p:sldId id="314" r:id="rId23"/>
    <p:sldId id="315" r:id="rId24"/>
    <p:sldId id="317" r:id="rId25"/>
    <p:sldId id="312" r:id="rId26"/>
    <p:sldId id="298" r:id="rId27"/>
    <p:sldId id="263" r:id="rId28"/>
    <p:sldId id="303" r:id="rId29"/>
    <p:sldId id="299" r:id="rId30"/>
    <p:sldId id="300" r:id="rId31"/>
    <p:sldId id="276" r:id="rId32"/>
    <p:sldId id="266" r:id="rId33"/>
  </p:sldIdLst>
  <p:sldSz cx="12192000" cy="6858000"/>
  <p:notesSz cx="6858000" cy="9144000"/>
  <p:embeddedFontLst>
    <p:embeddedFont>
      <p:font typeface="한수원 한울림" panose="020B0600000101010101" charset="-127"/>
      <p:regular r:id="rId35"/>
    </p:embeddedFont>
    <p:embeddedFont>
      <p:font typeface="Britannic Bold" panose="020B0903060703020204" pitchFamily="34" charset="0"/>
      <p:regular r:id="rId3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4DF"/>
    <a:srgbClr val="AA7244"/>
    <a:srgbClr val="4F402F"/>
    <a:srgbClr val="BE8921"/>
    <a:srgbClr val="A46A40"/>
    <a:srgbClr val="CC9A34"/>
    <a:srgbClr val="151515"/>
    <a:srgbClr val="000907"/>
    <a:srgbClr val="CFE2F1"/>
    <a:srgbClr val="EBC7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57" autoAdjust="0"/>
  </p:normalViewPr>
  <p:slideViewPr>
    <p:cSldViewPr snapToGrid="0" showGuides="1">
      <p:cViewPr varScale="1">
        <p:scale>
          <a:sx n="50" d="100"/>
          <a:sy n="50" d="100"/>
        </p:scale>
        <p:origin x="58" y="821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59401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Britannic Bold" panose="020B0903060703020204" pitchFamily="34" charset="0"/>
                <a:ea typeface="한수원 한울림" panose="020B0600000101010101" pitchFamily="50" charset="-127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Britannic Bold" panose="020B0903060703020204" pitchFamily="34" charset="0"/>
              <a:ea typeface="한수원 한울림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820015" y="1620250"/>
            <a:ext cx="2028338" cy="6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6353950" y="1612819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8887883" y="1604672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1137380" y="1618284"/>
            <a:ext cx="2028338" cy="62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8887881" y="24518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8887880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8887879" y="38024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3820007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1137376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1137375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1137378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3820009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3820007" y="5005518"/>
            <a:ext cx="2028337" cy="52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3820008" y="5640506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9D9A7D-6F46-8BAF-A42B-0E71565D0760}"/>
              </a:ext>
            </a:extLst>
          </p:cNvPr>
          <p:cNvSpPr/>
          <p:nvPr/>
        </p:nvSpPr>
        <p:spPr>
          <a:xfrm>
            <a:off x="1137377" y="5661630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5E7DC-784A-681E-BE89-18FCE6B09DE8}"/>
              </a:ext>
            </a:extLst>
          </p:cNvPr>
          <p:cNvSpPr/>
          <p:nvPr/>
        </p:nvSpPr>
        <p:spPr>
          <a:xfrm>
            <a:off x="1137378" y="5915765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교환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환불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3820007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353943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문의내역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8887884" y="5630015"/>
            <a:ext cx="2028339" cy="571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291048-5CFC-018B-9DB4-2107CF6D28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165718" y="1930184"/>
            <a:ext cx="654297" cy="54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848353" y="1924719"/>
            <a:ext cx="505597" cy="108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A6294-FE5A-75FE-781E-967D6838EA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2282" y="1915308"/>
            <a:ext cx="505601" cy="12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145433" y="2242989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45E35B2-18B9-2018-5377-07F1F4F389E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45433" y="3024058"/>
            <a:ext cx="6112" cy="938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3007135-1606-48AB-DD98-234CC05740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47741" y="3689411"/>
            <a:ext cx="3807" cy="6315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34175" y="48924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2DA8E3-EE20-1B9E-E1AD-B898F0040AD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165717" y="4606674"/>
            <a:ext cx="65429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4843700" y="55401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165714" y="5915765"/>
            <a:ext cx="654294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F3F6DB-AD99-3865-F47D-B7BCFBC033A4}"/>
              </a:ext>
            </a:extLst>
          </p:cNvPr>
          <p:cNvCxnSpPr>
            <a:cxnSpLocks/>
          </p:cNvCxnSpPr>
          <p:nvPr/>
        </p:nvCxnSpPr>
        <p:spPr>
          <a:xfrm>
            <a:off x="9895935" y="2224728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6B64-A1CD-B8CC-62D2-5C1DA8EC3C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895935" y="3034381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7DF66B9-3646-A3BD-4A80-BEFEE7AA3686}"/>
              </a:ext>
            </a:extLst>
          </p:cNvPr>
          <p:cNvCxnSpPr>
            <a:cxnSpLocks/>
          </p:cNvCxnSpPr>
          <p:nvPr/>
        </p:nvCxnSpPr>
        <p:spPr>
          <a:xfrm>
            <a:off x="9934035" y="3710656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FB60194-15F2-15C9-B76D-019ED812228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9902049" y="4373963"/>
            <a:ext cx="5" cy="125605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EC17D2D-CF7C-520F-0D35-701E8A5E494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48344" y="3403661"/>
            <a:ext cx="5055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7698C52-317B-67AD-AE72-34A1A9917D9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3194043" y="2115149"/>
            <a:ext cx="816394" cy="4355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924C12DF-B138-0B0B-8A16-4FD387E21B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4" y="2528225"/>
            <a:ext cx="1470768" cy="4526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3B4A2FB-953B-ACA5-F707-CE250103992F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7016335" y="4044216"/>
            <a:ext cx="2226354" cy="151674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D0960CE-07AB-62FF-0A66-DA765444751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848344" y="5915765"/>
            <a:ext cx="3039540" cy="3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572428A-316F-59AD-2B6A-199EDC4FB7B8}"/>
              </a:ext>
            </a:extLst>
          </p:cNvPr>
          <p:cNvCxnSpPr>
            <a:cxnSpLocks/>
          </p:cNvCxnSpPr>
          <p:nvPr/>
        </p:nvCxnSpPr>
        <p:spPr>
          <a:xfrm flipH="1" flipV="1">
            <a:off x="5859056" y="5914799"/>
            <a:ext cx="3009778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913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360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주문상세정보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0008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470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3606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63" y="1304146"/>
            <a:ext cx="8989474" cy="52414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D6A579-BE3D-88BA-FE4A-1B21C9F9978E}"/>
              </a:ext>
            </a:extLst>
          </p:cNvPr>
          <p:cNvSpPr/>
          <p:nvPr/>
        </p:nvSpPr>
        <p:spPr>
          <a:xfrm>
            <a:off x="9098056" y="2045447"/>
            <a:ext cx="685195" cy="506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1D79C-F251-432F-ABBD-3AFFEDC63791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894778" y="3429000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894778" y="4431555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5AF43C-D543-EB0A-B704-F65F8FA85A9A}"/>
              </a:ext>
            </a:extLst>
          </p:cNvPr>
          <p:cNvCxnSpPr>
            <a:cxnSpLocks/>
          </p:cNvCxnSpPr>
          <p:nvPr/>
        </p:nvCxnSpPr>
        <p:spPr>
          <a:xfrm>
            <a:off x="594369" y="4237893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B328974-FDC2-AC36-4FB7-497F818B8843}"/>
              </a:ext>
            </a:extLst>
          </p:cNvPr>
          <p:cNvSpPr/>
          <p:nvPr/>
        </p:nvSpPr>
        <p:spPr>
          <a:xfrm>
            <a:off x="1945340" y="1738983"/>
            <a:ext cx="8435789" cy="479837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E8307AF8-93CB-9A32-12E8-15A4611C0165}"/>
              </a:ext>
            </a:extLst>
          </p:cNvPr>
          <p:cNvGrpSpPr/>
          <p:nvPr/>
        </p:nvGrpSpPr>
        <p:grpSpPr>
          <a:xfrm>
            <a:off x="6399745" y="940379"/>
            <a:ext cx="1324723" cy="798604"/>
            <a:chOff x="8896705" y="3314574"/>
            <a:chExt cx="4351781" cy="1217993"/>
          </a:xfrm>
        </p:grpSpPr>
        <p:pic>
          <p:nvPicPr>
            <p:cNvPr id="17" name="Object 36">
              <a:extLst>
                <a:ext uri="{FF2B5EF4-FFF2-40B4-BE49-F238E27FC236}">
                  <a16:creationId xmlns:a16="http://schemas.microsoft.com/office/drawing/2014/main" id="{FD7C6FB7-A4D5-4587-71B5-3CB128F42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FCCAE3-709D-70ED-3CBD-102FF380FFA9}"/>
              </a:ext>
            </a:extLst>
          </p:cNvPr>
          <p:cNvSpPr/>
          <p:nvPr/>
        </p:nvSpPr>
        <p:spPr>
          <a:xfrm>
            <a:off x="7725524" y="690282"/>
            <a:ext cx="1604682" cy="61386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Main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6D61D6-BE8D-3F10-4256-E33859A80D61}"/>
              </a:ext>
            </a:extLst>
          </p:cNvPr>
          <p:cNvSpPr/>
          <p:nvPr/>
        </p:nvSpPr>
        <p:spPr>
          <a:xfrm>
            <a:off x="10725206" y="2186354"/>
            <a:ext cx="1218871" cy="4935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64FEA8-8B2B-3556-9742-D4FB2DEA6047}"/>
              </a:ext>
            </a:extLst>
          </p:cNvPr>
          <p:cNvSpPr/>
          <p:nvPr/>
        </p:nvSpPr>
        <p:spPr>
          <a:xfrm>
            <a:off x="10725206" y="3431335"/>
            <a:ext cx="1323359" cy="4897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Table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6E9BD-1420-9366-3139-C7C0B2FFDC46}"/>
              </a:ext>
            </a:extLst>
          </p:cNvPr>
          <p:cNvSpPr/>
          <p:nvPr/>
        </p:nvSpPr>
        <p:spPr>
          <a:xfrm>
            <a:off x="10725206" y="4492815"/>
            <a:ext cx="1218871" cy="4935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15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63" y="1295859"/>
            <a:ext cx="8989474" cy="5241494"/>
          </a:xfrm>
          <a:prstGeom prst="rect">
            <a:avLst/>
          </a:prstGeom>
        </p:spPr>
      </p:pic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id="{34E08763-44BD-53E5-EF83-9CA3B667E725}"/>
              </a:ext>
            </a:extLst>
          </p:cNvPr>
          <p:cNvSpPr/>
          <p:nvPr/>
        </p:nvSpPr>
        <p:spPr>
          <a:xfrm>
            <a:off x="2268931" y="3355683"/>
            <a:ext cx="7788605" cy="2883749"/>
          </a:xfrm>
          <a:prstGeom prst="rect">
            <a:avLst/>
          </a:prstGeom>
          <a:solidFill>
            <a:srgbClr val="E9E4DF">
              <a:alpha val="75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A0BFC0F-6331-5FDA-533D-2EF443642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6396" y="3787974"/>
            <a:ext cx="3840481" cy="237974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2915CBA-357A-6BBF-48AD-230B04572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8931" y="3817347"/>
            <a:ext cx="3518448" cy="29407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7AA05B7-AFED-EB80-661C-3BBE92BC411C}"/>
              </a:ext>
            </a:extLst>
          </p:cNvPr>
          <p:cNvSpPr txBox="1"/>
          <p:nvPr/>
        </p:nvSpPr>
        <p:spPr>
          <a:xfrm>
            <a:off x="2268931" y="3322958"/>
            <a:ext cx="239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charset="-127"/>
                <a:ea typeface="한수원 한울림" panose="020B0600000101010101" charset="-127"/>
              </a:rPr>
              <a:t>HTML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31632B-50F6-1E0B-7034-B4AE4D92C223}"/>
              </a:ext>
            </a:extLst>
          </p:cNvPr>
          <p:cNvSpPr txBox="1"/>
          <p:nvPr/>
        </p:nvSpPr>
        <p:spPr>
          <a:xfrm>
            <a:off x="5955760" y="3322957"/>
            <a:ext cx="239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charset="-127"/>
                <a:ea typeface="한수원 한울림" panose="020B0600000101010101" charset="-127"/>
              </a:rPr>
              <a:t>CSS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62B261D-DCB2-40E7-78A7-A84D523B5183}"/>
              </a:ext>
            </a:extLst>
          </p:cNvPr>
          <p:cNvSpPr/>
          <p:nvPr/>
        </p:nvSpPr>
        <p:spPr>
          <a:xfrm>
            <a:off x="8724900" y="1771650"/>
            <a:ext cx="1685925" cy="80008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79C1BB7-A058-522A-DCB2-12DF8734D334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20E4B1E-0164-0356-9E2C-7FAC86C06511}"/>
              </a:ext>
            </a:extLst>
          </p:cNvPr>
          <p:cNvSpPr/>
          <p:nvPr/>
        </p:nvSpPr>
        <p:spPr>
          <a:xfrm>
            <a:off x="10725206" y="2186354"/>
            <a:ext cx="1218871" cy="4935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210074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2" t="36746" r="3547" b="44059"/>
          <a:stretch/>
        </p:blipFill>
        <p:spPr>
          <a:xfrm>
            <a:off x="471831" y="1468368"/>
            <a:ext cx="11476138" cy="1687371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766538" y="2241754"/>
            <a:ext cx="436338" cy="41350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FE80135-0B11-EA2F-4801-67DCE85874B0}"/>
              </a:ext>
            </a:extLst>
          </p:cNvPr>
          <p:cNvSpPr txBox="1"/>
          <p:nvPr/>
        </p:nvSpPr>
        <p:spPr>
          <a:xfrm>
            <a:off x="1429309" y="3186267"/>
            <a:ext cx="239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charset="-127"/>
                <a:ea typeface="한수원 한울림" panose="020B0600000101010101" charset="-127"/>
              </a:rPr>
              <a:t>HTML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40F1EDE5-5C94-FC98-11B7-4E3DFB485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7986" y="3660716"/>
            <a:ext cx="4895261" cy="2460960"/>
          </a:xfrm>
          <a:prstGeom prst="rect">
            <a:avLst/>
          </a:prstGeom>
        </p:spPr>
      </p:pic>
      <p:grpSp>
        <p:nvGrpSpPr>
          <p:cNvPr id="35" name="그룹 1008">
            <a:extLst>
              <a:ext uri="{FF2B5EF4-FFF2-40B4-BE49-F238E27FC236}">
                <a16:creationId xmlns:a16="http://schemas.microsoft.com/office/drawing/2014/main" id="{9036F112-B672-CE92-4E80-744DB131D98B}"/>
              </a:ext>
            </a:extLst>
          </p:cNvPr>
          <p:cNvGrpSpPr/>
          <p:nvPr/>
        </p:nvGrpSpPr>
        <p:grpSpPr>
          <a:xfrm rot="16200000" flipH="1">
            <a:off x="510847" y="2652835"/>
            <a:ext cx="1690616" cy="436338"/>
            <a:chOff x="8896705" y="3314574"/>
            <a:chExt cx="4351781" cy="1217993"/>
          </a:xfrm>
        </p:grpSpPr>
        <p:pic>
          <p:nvPicPr>
            <p:cNvPr id="36" name="Object 36">
              <a:extLst>
                <a:ext uri="{FF2B5EF4-FFF2-40B4-BE49-F238E27FC236}">
                  <a16:creationId xmlns:a16="http://schemas.microsoft.com/office/drawing/2014/main" id="{E5744062-751A-5765-7065-A03974BFEC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pic>
        <p:nvPicPr>
          <p:cNvPr id="38" name="그림 37">
            <a:extLst>
              <a:ext uri="{FF2B5EF4-FFF2-40B4-BE49-F238E27FC236}">
                <a16:creationId xmlns:a16="http://schemas.microsoft.com/office/drawing/2014/main" id="{A746A9EE-9ED1-2851-1EBA-DC8B52F5C0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8755" y="3660716"/>
            <a:ext cx="4975388" cy="2473744"/>
          </a:xfrm>
          <a:prstGeom prst="rect">
            <a:avLst/>
          </a:prstGeom>
        </p:spPr>
      </p:pic>
      <p:grpSp>
        <p:nvGrpSpPr>
          <p:cNvPr id="41" name="그룹 1008">
            <a:extLst>
              <a:ext uri="{FF2B5EF4-FFF2-40B4-BE49-F238E27FC236}">
                <a16:creationId xmlns:a16="http://schemas.microsoft.com/office/drawing/2014/main" id="{1CD3E893-BBBC-C8A2-7193-C7DE8DA5A6FE}"/>
              </a:ext>
            </a:extLst>
          </p:cNvPr>
          <p:cNvGrpSpPr/>
          <p:nvPr/>
        </p:nvGrpSpPr>
        <p:grpSpPr>
          <a:xfrm rot="5400000">
            <a:off x="10341079" y="2917106"/>
            <a:ext cx="989475" cy="465779"/>
            <a:chOff x="8896705" y="3314574"/>
            <a:chExt cx="4351781" cy="1217993"/>
          </a:xfrm>
        </p:grpSpPr>
        <p:pic>
          <p:nvPicPr>
            <p:cNvPr id="42" name="Object 36">
              <a:extLst>
                <a:ext uri="{FF2B5EF4-FFF2-40B4-BE49-F238E27FC236}">
                  <a16:creationId xmlns:a16="http://schemas.microsoft.com/office/drawing/2014/main" id="{9844DBD4-B7C7-9EB5-F663-3747A49382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BD8D53E2-28A8-296F-BF75-6C666B13F517}"/>
              </a:ext>
            </a:extLst>
          </p:cNvPr>
          <p:cNvSpPr/>
          <p:nvPr/>
        </p:nvSpPr>
        <p:spPr>
          <a:xfrm>
            <a:off x="1493634" y="2356681"/>
            <a:ext cx="9225410" cy="51432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79AEE74B-00EE-76C3-85D6-2C5643F36CB6}"/>
              </a:ext>
            </a:extLst>
          </p:cNvPr>
          <p:cNvSpPr/>
          <p:nvPr/>
        </p:nvSpPr>
        <p:spPr>
          <a:xfrm>
            <a:off x="1493634" y="1640892"/>
            <a:ext cx="9225410" cy="51432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43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15D0DE-AA2D-EC1A-284B-4B53ED38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165" y="1227178"/>
            <a:ext cx="8956238" cy="3414056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706572" y="131682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DAE6076-B060-CA77-B37F-6090467E67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920" y="2829558"/>
            <a:ext cx="3460708" cy="375920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C32538-9D04-92BB-732F-CFD82641B35A}"/>
              </a:ext>
            </a:extLst>
          </p:cNvPr>
          <p:cNvSpPr txBox="1"/>
          <p:nvPr/>
        </p:nvSpPr>
        <p:spPr>
          <a:xfrm>
            <a:off x="5762161" y="2367893"/>
            <a:ext cx="23924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charset="-127"/>
                <a:ea typeface="한수원 한울림" panose="020B0600000101010101" charset="-127"/>
              </a:rPr>
              <a:t>HTML</a:t>
            </a:r>
            <a:endParaRPr lang="ko-KR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2393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36" y="1235881"/>
            <a:ext cx="9504082" cy="52167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93FD90-C6BB-6227-ED66-2CC5FE0E2ADA}"/>
              </a:ext>
            </a:extLst>
          </p:cNvPr>
          <p:cNvSpPr/>
          <p:nvPr/>
        </p:nvSpPr>
        <p:spPr>
          <a:xfrm>
            <a:off x="9842129" y="114300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A0D591ED-4A06-ED4D-2188-50191590E667}"/>
              </a:ext>
            </a:extLst>
          </p:cNvPr>
          <p:cNvSpPr/>
          <p:nvPr/>
        </p:nvSpPr>
        <p:spPr>
          <a:xfrm>
            <a:off x="766538" y="2912123"/>
            <a:ext cx="436338" cy="413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42B11DB-80FC-1D16-20E4-1BDE882ABE2D}"/>
              </a:ext>
            </a:extLst>
          </p:cNvPr>
          <p:cNvSpPr/>
          <p:nvPr/>
        </p:nvSpPr>
        <p:spPr>
          <a:xfrm>
            <a:off x="766538" y="4494676"/>
            <a:ext cx="436338" cy="413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E45A6DCF-CAE6-E557-5B6F-5E1794A0B0A6}"/>
              </a:ext>
            </a:extLst>
          </p:cNvPr>
          <p:cNvSpPr/>
          <p:nvPr/>
        </p:nvSpPr>
        <p:spPr>
          <a:xfrm>
            <a:off x="766538" y="5508249"/>
            <a:ext cx="436338" cy="413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38510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하단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81" r="114"/>
          <a:stretch/>
        </p:blipFill>
        <p:spPr>
          <a:xfrm>
            <a:off x="1212904" y="2239642"/>
            <a:ext cx="10451191" cy="308863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540E8312-223F-E2A8-363F-675FCD1EA3B2}"/>
              </a:ext>
            </a:extLst>
          </p:cNvPr>
          <p:cNvSpPr/>
          <p:nvPr/>
        </p:nvSpPr>
        <p:spPr>
          <a:xfrm>
            <a:off x="330200" y="1274855"/>
            <a:ext cx="436338" cy="413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564B2C-3F6F-8122-1D01-16AD336FAF55}"/>
              </a:ext>
            </a:extLst>
          </p:cNvPr>
          <p:cNvSpPr/>
          <p:nvPr/>
        </p:nvSpPr>
        <p:spPr>
          <a:xfrm>
            <a:off x="330200" y="2239642"/>
            <a:ext cx="436338" cy="413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AFF635E-0D9D-3BD7-3A65-958BA0596CC0}"/>
              </a:ext>
            </a:extLst>
          </p:cNvPr>
          <p:cNvSpPr/>
          <p:nvPr/>
        </p:nvSpPr>
        <p:spPr>
          <a:xfrm>
            <a:off x="330200" y="3204429"/>
            <a:ext cx="436338" cy="413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EA0AFB6C-1E78-1C6B-FB98-82603111153B}"/>
              </a:ext>
            </a:extLst>
          </p:cNvPr>
          <p:cNvSpPr/>
          <p:nvPr/>
        </p:nvSpPr>
        <p:spPr>
          <a:xfrm>
            <a:off x="330200" y="3881638"/>
            <a:ext cx="436338" cy="41350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오늘도 힘든 하루를 끝마쳤습니다</a:t>
            </a:r>
            <a:r>
              <a:rPr lang="en-US" altLang="ko-KR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…</a:t>
            </a:r>
            <a:endParaRPr lang="ko-KR" altLang="en-US" dirty="0">
              <a:solidFill>
                <a:srgbClr val="FF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식빵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0493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51" y="1339964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1918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156455" y="2921168"/>
            <a:ext cx="3978974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1991</TotalTime>
  <Words>321</Words>
  <Application>Microsoft Office PowerPoint</Application>
  <PresentationFormat>와이드스크린</PresentationFormat>
  <Paragraphs>147</Paragraphs>
  <Slides>32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한수원 한울림</vt:lpstr>
      <vt:lpstr>Britannic Bold</vt:lpstr>
      <vt:lpstr>마루 부리 굵은</vt:lpstr>
      <vt:lpstr>마루 부리 중간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1624</cp:lastModifiedBy>
  <cp:revision>72</cp:revision>
  <dcterms:created xsi:type="dcterms:W3CDTF">2021-11-30T02:18:23Z</dcterms:created>
  <dcterms:modified xsi:type="dcterms:W3CDTF">2022-09-18T11:44:22Z</dcterms:modified>
</cp:coreProperties>
</file>